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9" r:id="rId6"/>
    <p:sldId id="260" r:id="rId7"/>
    <p:sldId id="267" r:id="rId8"/>
    <p:sldId id="262" r:id="rId9"/>
    <p:sldId id="261" r:id="rId10"/>
    <p:sldId id="263" r:id="rId11"/>
    <p:sldId id="266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fycosmos.com/principles-of-teamwork-everyone-should-pract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28945" y="1816755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4381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Made Simple,</a:t>
            </a:r>
          </a:p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87" y="1445218"/>
            <a:ext cx="4389400" cy="32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26556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NANDINI KAMEPALLI</a:t>
            </a:r>
          </a:p>
          <a:p>
            <a:r>
              <a:rPr lang="en-US" b="1" dirty="0">
                <a:solidFill>
                  <a:schemeClr val="accent2"/>
                </a:solidFill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6413145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6438593" y="5493823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08" y="1850239"/>
            <a:ext cx="358950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2" y="1104900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1260752"/>
            <a:ext cx="3429000" cy="3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145917" y="1003300"/>
            <a:ext cx="350195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414955" y="4855409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404055" y="4864483"/>
            <a:ext cx="2637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41862" y="4864483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619500" y="362437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 dirty="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16185" y="3659618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 dirty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 dirty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374106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7451BC7C-1E8D-5271-14B6-8E162A8D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82" y="1189742"/>
            <a:ext cx="2028828" cy="20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710E4-C851-F8F9-7565-3206D525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38" y="1302125"/>
            <a:ext cx="2126419" cy="1973223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76B0A62-7139-C602-1766-FE87B091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68" y="1314393"/>
            <a:ext cx="2090074" cy="20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145917" y="1003300"/>
            <a:ext cx="35019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3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3604097" y="4928158"/>
            <a:ext cx="267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6565900" y="4975252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9309100" y="4975252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3647869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6565900" y="3741068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9309100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1003300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64" y="1094936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1" y="1094936"/>
            <a:ext cx="2528989" cy="25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1337</Words>
  <Application>Microsoft Office PowerPoint</Application>
  <PresentationFormat>Widescreen</PresentationFormat>
  <Paragraphs>160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11</cp:revision>
  <dcterms:created xsi:type="dcterms:W3CDTF">2025-08-25T08:51:55Z</dcterms:created>
  <dcterms:modified xsi:type="dcterms:W3CDTF">2025-09-04T12:51:33Z</dcterms:modified>
</cp:coreProperties>
</file>